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notesMasterIdLst>
    <p:notesMasterId r:id="rId39"/>
  </p:notesMasterIdLst>
  <p:sldIdLst>
    <p:sldId id="256" r:id="rId3"/>
    <p:sldId id="257" r:id="rId4"/>
    <p:sldId id="259" r:id="rId5"/>
    <p:sldId id="261" r:id="rId6"/>
    <p:sldId id="262" r:id="rId7"/>
    <p:sldId id="263" r:id="rId8"/>
    <p:sldId id="279" r:id="rId9"/>
    <p:sldId id="280" r:id="rId10"/>
    <p:sldId id="283" r:id="rId11"/>
    <p:sldId id="284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278" r:id="rId38"/>
  </p:sldIdLst>
  <p:sldSz cx="9906000" cy="6858000" type="A4"/>
  <p:notesSz cx="6865938" cy="95408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3">
          <p15:clr>
            <a:srgbClr val="A4A3A4"/>
          </p15:clr>
        </p15:guide>
        <p15:guide id="3" orient="horz" pos="30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5" autoAdjust="0"/>
    <p:restoredTop sz="89639"/>
  </p:normalViewPr>
  <p:slideViewPr>
    <p:cSldViewPr>
      <p:cViewPr varScale="1">
        <p:scale>
          <a:sx n="102" d="100"/>
          <a:sy n="102" d="100"/>
        </p:scale>
        <p:origin x="2220" y="114"/>
      </p:cViewPr>
      <p:guideLst>
        <p:guide orient="horz" pos="2154"/>
        <p:guide pos="31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50"/>
        <p:guide pos="2163"/>
        <p:guide orient="horz" pos="300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3"/>
          </a:xfrm>
          <a:prstGeom prst="rect">
            <a:avLst/>
          </a:prstGeom>
        </p:spPr>
        <p:txBody>
          <a:bodyPr vert="horz" lIns="96351" tIns="48176" rIns="96351" bIns="48176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77043"/>
          </a:xfrm>
          <a:prstGeom prst="rect">
            <a:avLst/>
          </a:prstGeom>
        </p:spPr>
        <p:txBody>
          <a:bodyPr vert="horz" lIns="96351" tIns="48176" rIns="96351" bIns="48176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070F07D3-7ACF-41F9-89FF-FF60FE0033C7}" type="datetime1">
              <a:rPr lang="ko-KR" altLang="en-US"/>
              <a:pPr lvl="0">
                <a:defRPr lang="ko-KR" altLang="en-US"/>
              </a:pPr>
              <a:t>2022-03-21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49313" y="714375"/>
            <a:ext cx="5167312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1" tIns="48176" rIns="96351" bIns="48176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6351" tIns="48176" rIns="96351" bIns="48176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062177"/>
            <a:ext cx="2975240" cy="477043"/>
          </a:xfrm>
          <a:prstGeom prst="rect">
            <a:avLst/>
          </a:prstGeom>
        </p:spPr>
        <p:txBody>
          <a:bodyPr vert="horz" lIns="96351" tIns="48176" rIns="96351" bIns="48176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062177"/>
            <a:ext cx="2975240" cy="477043"/>
          </a:xfrm>
          <a:prstGeom prst="rect">
            <a:avLst/>
          </a:prstGeom>
        </p:spPr>
        <p:txBody>
          <a:bodyPr vert="horz" lIns="96351" tIns="48176" rIns="96351" bIns="48176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10D2BEF4-E053-46E5-9573-66073513D64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03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마스터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82" y="0"/>
            <a:ext cx="9900591" cy="6858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762022" y="6512767"/>
            <a:ext cx="3825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30000"/>
              </a:lnSpc>
              <a:defRPr/>
            </a:pPr>
            <a:fld id="{FF98375C-2DE4-41E3-9F04-9E1C457C160A}" type="slidenum">
              <a:rPr lang="en-US" altLang="ko-KR" sz="1000" b="1">
                <a:solidFill>
                  <a:srgbClr val="000000"/>
                </a:solidFill>
                <a:latin typeface="Tahoma" pitchFamily="34" charset="0"/>
                <a:ea typeface="굴림" charset="-127"/>
              </a:rPr>
              <a:pPr algn="ctr">
                <a:lnSpc>
                  <a:spcPct val="130000"/>
                </a:lnSpc>
                <a:defRPr/>
              </a:pPr>
              <a:t>‹#›</a:t>
            </a:fld>
            <a:endParaRPr lang="en-US" altLang="ko-KR" sz="1000" b="1" dirty="0">
              <a:solidFill>
                <a:srgbClr val="000000"/>
              </a:solidFill>
              <a:latin typeface="Tahoma" pitchFamily="34" charset="0"/>
              <a:ea typeface="굴림" charset="-127"/>
            </a:endParaRPr>
          </a:p>
        </p:txBody>
      </p:sp>
      <p:pic>
        <p:nvPicPr>
          <p:cNvPr id="9" name="그림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2450" y="658970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28464" y="729555"/>
            <a:ext cx="9666324" cy="39518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1588" y="1588"/>
            <a:ext cx="9906001" cy="720725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488831"/>
            <a:ext cx="9906000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그림 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2450" y="654657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spcBef>
                <a:spcPct val="0"/>
              </a:spcBef>
              <a:spcAft>
                <a:spcPct val="0"/>
              </a:spcAft>
              <a:defRPr lang="ko-KR"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096" y="3020054"/>
            <a:ext cx="2568464" cy="4451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latinLnBrk="1" hangingPunct="1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en-US" altLang="ko-KR" sz="2400" b="1">
                <a:latin typeface="+mj-ea"/>
                <a:ea typeface="+mj-ea"/>
              </a:rPr>
              <a:t>Magic Auto</a:t>
            </a: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>
          <a:xfrm>
            <a:off x="6433185" y="2537246"/>
            <a:ext cx="1940351" cy="45169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r" eaLnBrk="1" latinLnBrk="1" hangingPunct="1">
              <a:defRPr lang="ko-KR"/>
            </a:pPr>
            <a:r>
              <a:rPr lang="en-US" altLang="ko-KR" sz="2400" b="1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>
                <a:latin typeface="+mj-ea"/>
                <a:ea typeface="+mj-ea"/>
                <a:cs typeface="뫼비우스 Regular"/>
              </a:rPr>
              <a:t>메타씨티</a:t>
            </a: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spcBef>
                <a:spcPct val="0"/>
              </a:spcBef>
              <a:spcAft>
                <a:spcPct val="0"/>
              </a:spcAft>
              <a:defRPr lang="ko-KR"/>
            </a:pPr>
            <a:endParaRPr lang="ko-KR" altLang="en-US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직사각형 1"/>
          <p:cNvSpPr/>
          <p:nvPr/>
        </p:nvSpPr>
        <p:spPr>
          <a:xfrm>
            <a:off x="1640632" y="3212976"/>
            <a:ext cx="3456384" cy="57606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schemeClr val="tx1"/>
                </a:solidFill>
              </a:rPr>
              <a:t>사용 설명서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상품관리 </a:t>
            </a:r>
            <a:r>
              <a:rPr lang="ko-KR" altLang="en-US" sz="1200">
                <a:solidFill>
                  <a:schemeClr val="tx1"/>
                </a:solidFill>
              </a:rPr>
              <a:t>창에서 상품별인쇄 </a:t>
            </a:r>
            <a:r>
              <a:rPr lang="ko-KR" altLang="en-US" sz="1200" dirty="0">
                <a:solidFill>
                  <a:schemeClr val="tx1"/>
                </a:solidFill>
              </a:rPr>
              <a:t>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각종 영수증 용지를 </a:t>
            </a:r>
            <a:r>
              <a:rPr lang="ko-KR" altLang="en-US" sz="1200" dirty="0" err="1">
                <a:solidFill>
                  <a:schemeClr val="tx1"/>
                </a:solidFill>
              </a:rPr>
              <a:t>장치별로</a:t>
            </a:r>
            <a:r>
              <a:rPr lang="ko-KR" altLang="en-US" sz="1200" dirty="0">
                <a:solidFill>
                  <a:schemeClr val="tx1"/>
                </a:solidFill>
              </a:rPr>
              <a:t> 출력</a:t>
            </a:r>
            <a:r>
              <a:rPr lang="en-US" altLang="ko-KR" sz="1200" dirty="0">
                <a:solidFill>
                  <a:schemeClr val="tx1"/>
                </a:solidFill>
              </a:rPr>
              <a:t>/</a:t>
            </a:r>
            <a:r>
              <a:rPr lang="ko-KR" altLang="en-US" sz="1200" dirty="0" err="1">
                <a:solidFill>
                  <a:schemeClr val="tx1"/>
                </a:solidFill>
              </a:rPr>
              <a:t>미출력</a:t>
            </a:r>
            <a:r>
              <a:rPr lang="ko-KR" altLang="en-US" sz="1200" dirty="0">
                <a:solidFill>
                  <a:schemeClr val="tx1"/>
                </a:solidFill>
              </a:rPr>
              <a:t> 내용을 설정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75" y="1217599"/>
            <a:ext cx="2828068" cy="5023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94" y="755412"/>
            <a:ext cx="27158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상품관리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상품별인쇄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93060" y="2204864"/>
            <a:ext cx="54412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147861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374596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포스옵션에서 기초 설정을  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61" y="1211814"/>
            <a:ext cx="2841497" cy="503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39356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포스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기초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800872" y="2352733"/>
            <a:ext cx="49767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945462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포스옵션에서 주문시설정을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05" y="1211814"/>
            <a:ext cx="2830209" cy="503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4270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포스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주문 시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199477" y="2348880"/>
            <a:ext cx="49767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376774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포스옵션에서 계산시설정을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05" y="1211814"/>
            <a:ext cx="2825209" cy="503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4270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포스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계산 시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628964" y="2348880"/>
            <a:ext cx="4680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936273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포스옵션에서 마감시설정을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06" y="1211814"/>
            <a:ext cx="2822406" cy="503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4270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포스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마감 시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5043009" y="2348880"/>
            <a:ext cx="45005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39180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포스옵션에서</a:t>
            </a:r>
            <a:r>
              <a:rPr lang="ko-KR" altLang="en-US" sz="1200" dirty="0">
                <a:solidFill>
                  <a:schemeClr val="tx1"/>
                </a:solidFill>
              </a:rPr>
              <a:t> 추가 설정을  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06" y="1230081"/>
            <a:ext cx="2822406" cy="4998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39581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포스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추가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5421052" y="2348880"/>
            <a:ext cx="45005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288667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키오스크</a:t>
            </a:r>
            <a:r>
              <a:rPr lang="ko-KR" altLang="en-US" sz="1200" dirty="0">
                <a:solidFill>
                  <a:schemeClr val="tx1"/>
                </a:solidFill>
              </a:rPr>
              <a:t> 옵션에서 전용 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07" y="1211814"/>
            <a:ext cx="2821803" cy="503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4397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키오스크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전용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884139" y="2384884"/>
            <a:ext cx="38478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405034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옵션 설정   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키오스크</a:t>
            </a:r>
            <a:r>
              <a:rPr lang="ko-KR" altLang="en-US" sz="1200" dirty="0">
                <a:solidFill>
                  <a:schemeClr val="tx1"/>
                </a:solidFill>
              </a:rPr>
              <a:t> 옵션에서 전용 설정</a:t>
            </a:r>
            <a:r>
              <a:rPr lang="en-US" altLang="ko-KR" sz="1200" dirty="0">
                <a:solidFill>
                  <a:schemeClr val="tx1"/>
                </a:solidFill>
              </a:rPr>
              <a:t>1</a:t>
            </a:r>
            <a:r>
              <a:rPr lang="ko-KR" altLang="en-US" sz="1200" dirty="0">
                <a:solidFill>
                  <a:schemeClr val="tx1"/>
                </a:solidFill>
              </a:rPr>
              <a:t>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이미지 하단부에 나온 내용에 대한 옵션의 설정 및 해제가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07" y="1223720"/>
            <a:ext cx="2821803" cy="501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45304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옵션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키오스크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 옵션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전용 설정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8504" y="3832549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280706" y="2384884"/>
            <a:ext cx="38478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448915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메인화면에서</a:t>
            </a:r>
            <a:r>
              <a:rPr lang="ko-KR" altLang="en-US" sz="1200" dirty="0">
                <a:solidFill>
                  <a:schemeClr val="tx1"/>
                </a:solidFill>
              </a:rPr>
              <a:t> 사용자 등록  키를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사용자의 등록 및 수정이   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등록한 </a:t>
            </a:r>
            <a:r>
              <a:rPr lang="en-US" altLang="ko-KR" sz="1200" dirty="0">
                <a:solidFill>
                  <a:schemeClr val="tx1"/>
                </a:solidFill>
              </a:rPr>
              <a:t>ID</a:t>
            </a:r>
            <a:r>
              <a:rPr lang="ko-KR" altLang="en-US" sz="1200" dirty="0">
                <a:solidFill>
                  <a:schemeClr val="tx1"/>
                </a:solidFill>
              </a:rPr>
              <a:t>로 </a:t>
            </a:r>
            <a:r>
              <a:rPr lang="ko-KR" altLang="en-US" sz="1200" dirty="0" err="1">
                <a:solidFill>
                  <a:schemeClr val="tx1"/>
                </a:solidFill>
              </a:rPr>
              <a:t>로그인이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en-US" altLang="ko-KR" sz="1200" dirty="0">
                <a:solidFill>
                  <a:schemeClr val="tx1"/>
                </a:solidFill>
              </a:rPr>
              <a:t>     </a:t>
            </a:r>
            <a:r>
              <a:rPr lang="ko-KR" altLang="en-US" sz="1200" dirty="0">
                <a:solidFill>
                  <a:schemeClr val="tx1"/>
                </a:solidFill>
              </a:rPr>
              <a:t>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07" y="1223720"/>
            <a:ext cx="2821802" cy="501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6145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6.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사용자 등록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84866" y="3825044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764868" y="5157192"/>
            <a:ext cx="24842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34" y="3104964"/>
            <a:ext cx="2133144" cy="15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4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메인화면에서</a:t>
            </a:r>
            <a:r>
              <a:rPr lang="ko-KR" altLang="en-US" sz="1200" dirty="0">
                <a:solidFill>
                  <a:schemeClr val="tx1"/>
                </a:solidFill>
              </a:rPr>
              <a:t> 관리자 </a:t>
            </a:r>
            <a:r>
              <a:rPr lang="ko-KR" altLang="en-US" sz="1200" dirty="0" err="1">
                <a:solidFill>
                  <a:schemeClr val="tx1"/>
                </a:solidFill>
              </a:rPr>
              <a:t>설정키를</a:t>
            </a:r>
            <a:r>
              <a:rPr lang="ko-KR" altLang="en-US" sz="1200" dirty="0">
                <a:solidFill>
                  <a:schemeClr val="tx1"/>
                </a:solidFill>
              </a:rPr>
              <a:t>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기능은 프로그램 개발 관리자만 접근할 수 있는 메뉴로 사용 업체측 에서는 사용 불가능한 기능입니다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92" y="1223720"/>
            <a:ext cx="2814031" cy="501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071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7.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관리자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78614" y="3825044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483216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로그인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0" y="1288536"/>
            <a:ext cx="2839291" cy="506549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71369" y="3969060"/>
            <a:ext cx="172819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25208" y="1268760"/>
            <a:ext cx="2520280" cy="5065497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바탕화면의 실행아이콘을    통해 프로그램 실행</a:t>
            </a: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생성된 아이디와 비밀번호를 입력합니다</a:t>
            </a:r>
            <a:r>
              <a:rPr lang="en-US" altLang="ko-KR" sz="1200" dirty="0"/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아이디와 비밀번호를 저장해  놓을 경우 추가적인 입력    없이 로그인 가능합니다</a:t>
            </a:r>
            <a:r>
              <a:rPr lang="en-US" altLang="ko-KR" sz="1200" dirty="0"/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로그인 버튼을 선택하여      로그인 합니다</a:t>
            </a:r>
            <a:r>
              <a:rPr lang="en-US" altLang="ko-KR" sz="1200" dirty="0"/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로그인 후 우측 화면이       나오게 됩니다</a:t>
            </a:r>
            <a:r>
              <a:rPr lang="en-US" altLang="ko-KR" sz="1200" dirty="0"/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해당 화면은 영업시작 전    시스템 설정 및 각종 옵션을 변경 할 수 있는 페이지 입니다</a:t>
            </a:r>
            <a:r>
              <a:rPr lang="en-US" altLang="ko-KR" sz="1200" dirty="0"/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30" y="1286305"/>
            <a:ext cx="2844316" cy="50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메인화면에서</a:t>
            </a:r>
            <a:r>
              <a:rPr lang="ko-KR" altLang="en-US" sz="1200" dirty="0">
                <a:solidFill>
                  <a:schemeClr val="tx1"/>
                </a:solidFill>
              </a:rPr>
              <a:t> 시재등록 메뉴를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상단 부 일자 조회를 통해   금일이 아닌 다른 날짜의    </a:t>
            </a:r>
            <a:r>
              <a:rPr lang="ko-KR" altLang="en-US" sz="1200" dirty="0" err="1">
                <a:solidFill>
                  <a:schemeClr val="tx1"/>
                </a:solidFill>
              </a:rPr>
              <a:t>시재금</a:t>
            </a:r>
            <a:r>
              <a:rPr lang="ko-KR" altLang="en-US" sz="1200" dirty="0">
                <a:solidFill>
                  <a:schemeClr val="tx1"/>
                </a:solidFill>
              </a:rPr>
              <a:t> 조회가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하단부 금액 입력을 통해    </a:t>
            </a:r>
            <a:r>
              <a:rPr lang="ko-KR" altLang="en-US" sz="1200" dirty="0" err="1">
                <a:solidFill>
                  <a:schemeClr val="tx1"/>
                </a:solidFill>
              </a:rPr>
              <a:t>시재금을</a:t>
            </a:r>
            <a:r>
              <a:rPr lang="ko-KR" altLang="en-US" sz="1200" dirty="0">
                <a:solidFill>
                  <a:schemeClr val="tx1"/>
                </a:solidFill>
              </a:rPr>
              <a:t> 등록 및 수정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잘못 입력된 금액은 삭제버튼을 통해 제거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78" y="1223720"/>
            <a:ext cx="2809059" cy="501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383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8.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시재 등록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36510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890510" y="2384884"/>
            <a:ext cx="142252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890509" y="3933056"/>
            <a:ext cx="2250623" cy="1548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52" y="2249253"/>
            <a:ext cx="2046104" cy="15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570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중간 마감    버튼을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정보를 확인합니다</a:t>
            </a:r>
            <a:r>
              <a:rPr lang="en-US" altLang="ko-KR" sz="1200" dirty="0">
                <a:solidFill>
                  <a:schemeClr val="tx1"/>
                </a:solidFill>
              </a:rPr>
              <a:t>.     </a:t>
            </a:r>
            <a:r>
              <a:rPr lang="ko-KR" altLang="en-US" sz="1200" dirty="0">
                <a:solidFill>
                  <a:schemeClr val="tx1"/>
                </a:solidFill>
              </a:rPr>
              <a:t>해당 메뉴에서는 카드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현금  매출 및 매출 취소 내역을 확인합니다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인계 금액을 입력하여 다음 운영 담당자에게 인계할 금액을 입력합니다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시재 정보 확인 후 중간 마감 버튼을 누릅니다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78" y="1236955"/>
            <a:ext cx="2809059" cy="4985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6709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9.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마감 등록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중간 마감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91394" y="4329100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997956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메인화면에서</a:t>
            </a:r>
            <a:r>
              <a:rPr lang="ko-KR" altLang="en-US" sz="1200" dirty="0">
                <a:solidFill>
                  <a:schemeClr val="tx1"/>
                </a:solidFill>
              </a:rPr>
              <a:t> 일일 마감 버튼을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정보를 확인합니다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  <a:r>
              <a:rPr lang="ko-KR" altLang="en-US" sz="1200" dirty="0">
                <a:solidFill>
                  <a:schemeClr val="tx1"/>
                </a:solidFill>
              </a:rPr>
              <a:t>해당메뉴에서는 카드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현금 매출 및 매출 취소 내역을 확인합니다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마감 시재를 등록하여 하루의 영업 후 현금 매출 금액을 맞춥니다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시재 정보 확인 후 일일 마감 버튼을 누릅니다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FontTx/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마감 후 프린터에서 마감    용지 출력이 되어 간략하게 내용 확인이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78" y="1227605"/>
            <a:ext cx="2809059" cy="5003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6709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9.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마감 등록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일일 마감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514618" y="436510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5043006" y="4905164"/>
            <a:ext cx="1170133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152016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마감 취소 버튼을 선택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최종 마감일과 마감 시간을 체크합니다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마감 취소 버튼을 누르면    영업일 기준으로 영업을 다시 진행하는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마감 취소 후에 영업 종료 시 다시 일일 마감을 진행하여야 영업이 완전히 종료됩니다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2" y="1227605"/>
            <a:ext cx="2799150" cy="5003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6709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9.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마감 등록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마감 취소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14618" y="436510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592960" y="3392996"/>
            <a:ext cx="1008112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532208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속보    메뉴를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속보에서 금일을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일자에 날짜를 변경하여 다른 날짜의 금일 매출도    조회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인쇄 버튼을 통해 출력하여 내용을 확인하는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2" y="1232026"/>
            <a:ext cx="2799150" cy="4994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2381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10.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속보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금일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800872" y="22048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132579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속보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속보에서 기간별을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일자에 날짜를 변경하여 조회하는 기간을 변경 하여 매출을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인쇄 버튼을 통해 출력하여 내용을 확인하는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2" y="1234498"/>
            <a:ext cx="2799150" cy="4990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4689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10.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속보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기간별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196916" y="22048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266653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속보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속보에서 상품별을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일자에 날짜를 변경하여 조회하는 기간을 변경 하여 상품별 매출을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상품명을 선택하여 상품별로 내역을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인쇄 버튼을 통해 출력하여 내용을 확인하는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2" y="1240819"/>
            <a:ext cx="2799150" cy="4977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4689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10.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속보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4664968" y="220486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904981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속보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속보에서 신용카드를  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일자에 날짜를 변경하여 조회하는 기간을 변경 하여 신용카드사별 매출을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인쇄 버튼을 통해 출력하여 내용을 확인하는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0" y="1240819"/>
            <a:ext cx="2789293" cy="4977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6997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10.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속보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신용카드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5097016" y="220486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269266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속보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 속보에서 신용카드를 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일자에 날짜를 변경하여 조회하는 기간을 변경 하여 현금영수증 내역을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인쇄 버튼을 통해 출력하여 내용을 확인하는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0" y="1245747"/>
            <a:ext cx="2789293" cy="496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9306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10.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속보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현금영수증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508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5493060" y="220486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600301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매출 변경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매출변경에서 영업 일자를  변경하여 내용을 조회하는 것이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포스 및  </a:t>
            </a:r>
            <a:r>
              <a:rPr lang="ko-KR" altLang="en-US" sz="1200" dirty="0" err="1">
                <a:solidFill>
                  <a:schemeClr val="tx1"/>
                </a:solidFill>
              </a:rPr>
              <a:t>키오스크를</a:t>
            </a:r>
            <a:r>
              <a:rPr lang="ko-KR" altLang="en-US" sz="1200" dirty="0">
                <a:solidFill>
                  <a:schemeClr val="tx1"/>
                </a:solidFill>
              </a:rPr>
              <a:t> 여러 대 사용하는 경우 </a:t>
            </a:r>
            <a:r>
              <a:rPr lang="ko-KR" altLang="en-US" sz="1200" dirty="0" err="1">
                <a:solidFill>
                  <a:schemeClr val="tx1"/>
                </a:solidFill>
              </a:rPr>
              <a:t>포스</a:t>
            </a:r>
            <a:r>
              <a:rPr lang="ko-KR" altLang="en-US" sz="1200" dirty="0">
                <a:solidFill>
                  <a:schemeClr val="tx1"/>
                </a:solidFill>
              </a:rPr>
              <a:t> 번호 별로도 조회가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영수증을 지참한 경우 해당 영수증의 상단 </a:t>
            </a:r>
            <a:r>
              <a:rPr lang="en-US" altLang="ko-KR" sz="1200" dirty="0">
                <a:solidFill>
                  <a:schemeClr val="tx1"/>
                </a:solidFill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</a:rPr>
              <a:t>영수증 번호</a:t>
            </a:r>
            <a:r>
              <a:rPr lang="en-US" altLang="ko-KR" sz="1200" dirty="0">
                <a:solidFill>
                  <a:schemeClr val="tx1"/>
                </a:solidFill>
              </a:rPr>
              <a:t>”</a:t>
            </a:r>
            <a:r>
              <a:rPr lang="ko-KR" altLang="en-US" sz="1200" dirty="0">
                <a:solidFill>
                  <a:schemeClr val="tx1"/>
                </a:solidFill>
              </a:rPr>
              <a:t> 란에 내용을 입력하며 내용을 찾을 필요 없이 바로 확인이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하단부 기능을 통해 각종    용지의 재인쇄가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FontTx/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매출취소시는 해당 매출을  검색한 후 매출취소 버튼을  눌러 취소가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37" y="1245747"/>
            <a:ext cx="2788339" cy="496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5167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11.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매출 변경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92560" y="4905164"/>
            <a:ext cx="57606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900872" y="2420888"/>
            <a:ext cx="22762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840594" y="5152324"/>
            <a:ext cx="233654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667772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3" y="755412"/>
            <a:ext cx="1383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2.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매장 정보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861212" y="1196752"/>
            <a:ext cx="2520280" cy="5065497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메인화면에서</a:t>
            </a:r>
            <a:r>
              <a:rPr lang="ko-KR" altLang="en-US" sz="1200" dirty="0">
                <a:solidFill>
                  <a:schemeClr val="tx1"/>
                </a:solidFill>
              </a:rPr>
              <a:t> 매장 정보를 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정보 입력 창은 매장명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대표자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사업자 번호 등을 입력할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내용은 영수증에 입력되는 정보와 관계가 있음으로 정확하게 입력 되어야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71" y="1196752"/>
            <a:ext cx="2836477" cy="506549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800872" y="1880828"/>
            <a:ext cx="244827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4610962" y="4581128"/>
            <a:ext cx="828092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직사각형 9"/>
          <p:cNvSpPr/>
          <p:nvPr/>
        </p:nvSpPr>
        <p:spPr>
          <a:xfrm>
            <a:off x="48850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영업 시작   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영업 시작 버튼을 클릭 하면 오른쪽 이미지가 화면에 노출되고 영업이 가능한 상태가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이 상태에서 고객이 사용    가능한 형태가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5167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12.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영업 시작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36676" y="3609020"/>
            <a:ext cx="10081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1846B58-6308-4B01-AFF8-EDA244CF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56" y="1196752"/>
            <a:ext cx="2786164" cy="49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21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F3E5CC2-E57A-4FEE-9358-550CAB59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96" y="1294605"/>
            <a:ext cx="2786164" cy="49482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메뉴 화면에서 </a:t>
            </a:r>
            <a:r>
              <a:rPr lang="ko-KR" altLang="en-US" sz="1200" dirty="0" err="1">
                <a:solidFill>
                  <a:schemeClr val="tx1"/>
                </a:solidFill>
              </a:rPr>
              <a:t>대분류를</a:t>
            </a:r>
            <a:r>
              <a:rPr lang="ko-KR" altLang="en-US" sz="1200" dirty="0">
                <a:solidFill>
                  <a:schemeClr val="tx1"/>
                </a:solidFill>
              </a:rPr>
              <a:t>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대분류</a:t>
            </a:r>
            <a:r>
              <a:rPr lang="ko-KR" altLang="en-US" sz="1200" dirty="0">
                <a:solidFill>
                  <a:schemeClr val="tx1"/>
                </a:solidFill>
              </a:rPr>
              <a:t> 아래 있는 세부적인 메뉴를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하단부 메뉴확인창에서 선택한 메뉴와 수량을 확인합니다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메뉴가 잘못되었을 경우 개별적으로 취소하거나 전체적으로 취소를 원할 경우 전체 취소 버튼을 누릅니다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내용 확인이 완료 될 경우   결제 버튼을 누르고 다음    과정으로 넘어갑니다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94" y="755412"/>
            <a:ext cx="26997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12.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영업 시작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메뉴선택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82866" y="1880828"/>
            <a:ext cx="25202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710858" y="3429001"/>
            <a:ext cx="1566178" cy="65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704131" y="5553236"/>
            <a:ext cx="1332148" cy="65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5572148" y="5479690"/>
            <a:ext cx="1005224" cy="782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2FC222D-E726-4420-9747-DEFFC829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1" y="1273453"/>
            <a:ext cx="2786164" cy="49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46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메뉴 선택이 완료되고 결제 버튼을 클릭을 하면 해당 화면이 노출됩니다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주문내역 및 수량 금액 확인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신용카드 또는 현금 선택하여 결제를 진행합니다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백업 단말기 매출 </a:t>
            </a:r>
            <a:r>
              <a:rPr lang="ko-KR" altLang="en-US" sz="1200" dirty="0" err="1">
                <a:solidFill>
                  <a:schemeClr val="tx1"/>
                </a:solidFill>
              </a:rPr>
              <a:t>키오스크</a:t>
            </a:r>
            <a:r>
              <a:rPr lang="ko-KR" altLang="en-US" sz="1200" dirty="0">
                <a:solidFill>
                  <a:schemeClr val="tx1"/>
                </a:solidFill>
              </a:rPr>
              <a:t> 등록 시 임의 매출 기능을 이용하여 결제 내역 등록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주문내역 및 수량 금액이 일치하니 않을 시 아래 결제 취소 버튼을 이용하여 메뉴    선택 단계로 이동합니다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6" y="1207686"/>
            <a:ext cx="2841127" cy="504362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24" y="1255917"/>
            <a:ext cx="2786164" cy="494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2381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12.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영업 시작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결제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0376" y="2996952"/>
            <a:ext cx="1488288" cy="2412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2049106" y="3068960"/>
            <a:ext cx="1053664" cy="99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679938" y="2996952"/>
            <a:ext cx="1488288" cy="2412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5324761" y="4005064"/>
            <a:ext cx="96660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580EB5-F3DF-4CDA-9167-C4E8F9777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22" y="3079444"/>
            <a:ext cx="1374883" cy="228328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3159BF2-767B-43AB-87A3-FD1026DD1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4" y="3068960"/>
            <a:ext cx="1374883" cy="2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003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현금 또는 신용카드 선택 시 해당 창이 각각 해당 창이   노출이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현금은 금액 확인 후 투입</a:t>
            </a:r>
            <a:r>
              <a:rPr lang="en-US" altLang="ko-KR" sz="1200" dirty="0">
                <a:solidFill>
                  <a:schemeClr val="tx1"/>
                </a:solidFill>
              </a:rPr>
              <a:t>,   </a:t>
            </a:r>
            <a:r>
              <a:rPr lang="ko-KR" altLang="en-US" sz="1200" dirty="0">
                <a:solidFill>
                  <a:schemeClr val="tx1"/>
                </a:solidFill>
              </a:rPr>
              <a:t>투입 가능 금액은 </a:t>
            </a:r>
            <a:r>
              <a:rPr lang="en-US" altLang="ko-KR" sz="1200" dirty="0">
                <a:solidFill>
                  <a:schemeClr val="tx1"/>
                </a:solidFill>
              </a:rPr>
              <a:t>10,000</a:t>
            </a:r>
            <a:r>
              <a:rPr lang="ko-KR" altLang="en-US" sz="1200" dirty="0">
                <a:solidFill>
                  <a:schemeClr val="tx1"/>
                </a:solidFill>
              </a:rPr>
              <a:t>원 </a:t>
            </a:r>
            <a:r>
              <a:rPr lang="en-US" altLang="ko-KR" sz="1200" dirty="0">
                <a:solidFill>
                  <a:schemeClr val="tx1"/>
                </a:solidFill>
              </a:rPr>
              <a:t>/ 5,000</a:t>
            </a:r>
            <a:r>
              <a:rPr lang="ko-KR" altLang="en-US" sz="1200" dirty="0">
                <a:solidFill>
                  <a:schemeClr val="tx1"/>
                </a:solidFill>
              </a:rPr>
              <a:t>원 </a:t>
            </a:r>
            <a:r>
              <a:rPr lang="en-US" altLang="ko-KR" sz="1200" dirty="0">
                <a:solidFill>
                  <a:schemeClr val="tx1"/>
                </a:solidFill>
              </a:rPr>
              <a:t>/ 1,000</a:t>
            </a:r>
            <a:r>
              <a:rPr lang="ko-KR" altLang="en-US" sz="1200" dirty="0">
                <a:solidFill>
                  <a:schemeClr val="tx1"/>
                </a:solidFill>
              </a:rPr>
              <a:t>원 권 세 종류입니다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현금 투입 거스름돈은          </a:t>
            </a:r>
            <a:r>
              <a:rPr lang="en-US" altLang="ko-KR" sz="1200" dirty="0">
                <a:solidFill>
                  <a:schemeClr val="tx1"/>
                </a:solidFill>
              </a:rPr>
              <a:t>1,000</a:t>
            </a:r>
            <a:r>
              <a:rPr lang="ko-KR" altLang="en-US" sz="1200" dirty="0">
                <a:solidFill>
                  <a:schemeClr val="tx1"/>
                </a:solidFill>
              </a:rPr>
              <a:t>원 </a:t>
            </a:r>
            <a:r>
              <a:rPr lang="en-US" altLang="ko-KR" sz="1200" dirty="0">
                <a:solidFill>
                  <a:schemeClr val="tx1"/>
                </a:solidFill>
              </a:rPr>
              <a:t>/ 100</a:t>
            </a:r>
            <a:r>
              <a:rPr lang="ko-KR" altLang="en-US" sz="1200" dirty="0">
                <a:solidFill>
                  <a:schemeClr val="tx1"/>
                </a:solidFill>
              </a:rPr>
              <a:t>원 권 두 종류로 방출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신용카드 결제 시에는 </a:t>
            </a:r>
            <a:r>
              <a:rPr lang="en-US" altLang="ko-KR" sz="1200" dirty="0">
                <a:solidFill>
                  <a:schemeClr val="tx1"/>
                </a:solidFill>
              </a:rPr>
              <a:t>IC</a:t>
            </a:r>
            <a:r>
              <a:rPr lang="ko-KR" altLang="en-US" sz="1200" dirty="0">
                <a:solidFill>
                  <a:schemeClr val="tx1"/>
                </a:solidFill>
              </a:rPr>
              <a:t>카드를 기계 리더기에 삽입 또는 삼성 페이 실행 후 리더기에 가져다 대면 결제 진행됩니다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결제 완료 후 영수증 및 고객주문서가 하단부에 출력 진행됩니다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중간에 취소를 원할 시 현금은 결제취소버튼을 신용카드는 중앙 팝업 창의 취소 버튼을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6" y="1217346"/>
            <a:ext cx="2841127" cy="502430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85" y="1255917"/>
            <a:ext cx="2759841" cy="494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22381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12.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영업 시작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결제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0376" y="3609020"/>
            <a:ext cx="2712424" cy="1548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8" name="직사각형 7"/>
          <p:cNvSpPr/>
          <p:nvPr/>
        </p:nvSpPr>
        <p:spPr>
          <a:xfrm>
            <a:off x="3913527" y="3140968"/>
            <a:ext cx="2263609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810015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원격 지원 버튼을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메타씨티 고객지원센터 </a:t>
            </a:r>
            <a:r>
              <a:rPr lang="en-US" altLang="ko-KR" sz="1200" dirty="0">
                <a:solidFill>
                  <a:schemeClr val="tx1"/>
                </a:solidFill>
              </a:rPr>
              <a:t>1544-7490</a:t>
            </a:r>
            <a:r>
              <a:rPr lang="ko-KR" altLang="en-US" sz="1200" dirty="0">
                <a:solidFill>
                  <a:schemeClr val="tx1"/>
                </a:solidFill>
              </a:rPr>
              <a:t>으로 연락 후 원격화면창 고객님</a:t>
            </a:r>
            <a:r>
              <a:rPr lang="en-US" altLang="ko-KR" sz="1200" dirty="0">
                <a:solidFill>
                  <a:schemeClr val="tx1"/>
                </a:solidFill>
              </a:rPr>
              <a:t>ID</a:t>
            </a:r>
            <a:r>
              <a:rPr lang="ko-KR" altLang="en-US" sz="1200" dirty="0">
                <a:solidFill>
                  <a:schemeClr val="tx1"/>
                </a:solidFill>
              </a:rPr>
              <a:t>에 </a:t>
            </a:r>
            <a:r>
              <a:rPr lang="ko-KR" altLang="en-US" sz="1200" dirty="0" err="1">
                <a:solidFill>
                  <a:schemeClr val="tx1"/>
                </a:solidFill>
              </a:rPr>
              <a:t>표시되어있는</a:t>
            </a:r>
            <a:r>
              <a:rPr lang="ko-KR" altLang="en-US" sz="1200" dirty="0">
                <a:solidFill>
                  <a:schemeClr val="tx1"/>
                </a:solidFill>
              </a:rPr>
              <a:t> 숫자</a:t>
            </a:r>
            <a:r>
              <a:rPr lang="en-US" altLang="ko-KR" sz="1200" dirty="0">
                <a:solidFill>
                  <a:schemeClr val="tx1"/>
                </a:solidFill>
              </a:rPr>
              <a:t>4</a:t>
            </a:r>
            <a:r>
              <a:rPr lang="ko-KR" altLang="en-US" sz="1200" dirty="0">
                <a:solidFill>
                  <a:schemeClr val="tx1"/>
                </a:solidFill>
              </a:rPr>
              <a:t>자리를 알려주면 원격이 연결됩니다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요청 사항을 고객지원센터  상담원과 상담하여 오류 사항을 처리합니다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15167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13.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원격 지원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55441" y="4653136"/>
            <a:ext cx="521295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1AADFA-8F9C-4E0B-99FA-8DDDD0CE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14" y="1196752"/>
            <a:ext cx="2844316" cy="506549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A716EB-A613-4CE0-AAEA-BBC2F1B0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950" y="3176972"/>
            <a:ext cx="1943575" cy="16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83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종료버튼을   선택합니다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프로그램 종료 후 </a:t>
            </a:r>
            <a:r>
              <a:rPr lang="ko-KR" altLang="en-US" sz="1200" dirty="0" err="1">
                <a:solidFill>
                  <a:schemeClr val="tx1"/>
                </a:solidFill>
              </a:rPr>
              <a:t>키오스크</a:t>
            </a:r>
            <a:r>
              <a:rPr lang="ko-KR" altLang="en-US" sz="1200" dirty="0">
                <a:solidFill>
                  <a:schemeClr val="tx1"/>
                </a:solidFill>
              </a:rPr>
              <a:t> 까지 완전 종료하여 영업을 중지합니다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5" y="1320598"/>
            <a:ext cx="2844316" cy="5065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4" y="755412"/>
            <a:ext cx="9733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종료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48944" y="4797152"/>
            <a:ext cx="521295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111916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475" y="3000375"/>
            <a:ext cx="241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TOTAL BI SOLUTION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320" y="3020054"/>
            <a:ext cx="216024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err="1">
                <a:latin typeface="+mj-ea"/>
                <a:ea typeface="+mj-ea"/>
              </a:rPr>
              <a:t>MagicPOS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96816" y="414908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감사합니다</a:t>
            </a:r>
            <a:r>
              <a:rPr lang="en-US" altLang="ko-KR" sz="4800" dirty="0"/>
              <a:t>.</a:t>
            </a:r>
            <a:endParaRPr lang="ko-KR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32592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3.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시스템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주변기기설정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59" y="1211762"/>
            <a:ext cx="2832713" cy="5065497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6969224" y="1268759"/>
            <a:ext cx="2520280" cy="5065497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시스템 설정 창에서 주변기기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키오스크에</a:t>
            </a:r>
            <a:r>
              <a:rPr lang="ko-KR" altLang="en-US" sz="1200" dirty="0">
                <a:solidFill>
                  <a:schemeClr val="tx1"/>
                </a:solidFill>
              </a:rPr>
              <a:t> 사용되는 각종   주변 장비와 관련한 설정이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신규등록 버튼을 통해 해당 내용을 등록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사용하는 장비의 정보를 수정을 통해 내용을 변경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사용하지 않는 장비에 대한 정보를 삭제버튼을 통해     비활성화 시킬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sp>
        <p:nvSpPr>
          <p:cNvPr id="8" name="직사각형 7"/>
          <p:cNvSpPr/>
          <p:nvPr/>
        </p:nvSpPr>
        <p:spPr>
          <a:xfrm>
            <a:off x="4304928" y="2204864"/>
            <a:ext cx="48521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2" name="직사각형 11"/>
          <p:cNvSpPr/>
          <p:nvPr/>
        </p:nvSpPr>
        <p:spPr>
          <a:xfrm>
            <a:off x="4009872" y="5193196"/>
            <a:ext cx="2167263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3" name="직사각형 12"/>
          <p:cNvSpPr/>
          <p:nvPr/>
        </p:nvSpPr>
        <p:spPr>
          <a:xfrm>
            <a:off x="956556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33409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3.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시스템 설정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키오스크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 설정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시스템 설정 메뉴에서        </a:t>
            </a:r>
            <a:r>
              <a:rPr lang="ko-KR" altLang="en-US" sz="1200" dirty="0" err="1">
                <a:solidFill>
                  <a:schemeClr val="tx1"/>
                </a:solidFill>
              </a:rPr>
              <a:t>키오스크</a:t>
            </a:r>
            <a:r>
              <a:rPr lang="ko-KR" altLang="en-US" sz="1200" dirty="0">
                <a:solidFill>
                  <a:schemeClr val="tx1"/>
                </a:solidFill>
              </a:rPr>
              <a:t> 설정을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설정은 </a:t>
            </a:r>
            <a:r>
              <a:rPr lang="ko-KR" altLang="en-US" sz="1200" dirty="0" err="1">
                <a:solidFill>
                  <a:schemeClr val="tx1"/>
                </a:solidFill>
              </a:rPr>
              <a:t>키오스크의</a:t>
            </a:r>
            <a:r>
              <a:rPr lang="ko-KR" altLang="en-US" sz="1200" dirty="0">
                <a:solidFill>
                  <a:schemeClr val="tx1"/>
                </a:solidFill>
              </a:rPr>
              <a:t> 현금 사용시에 이용되는 창입니다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지폐 및 동전  사용에 대한  정보를 수정할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56" y="1196752"/>
            <a:ext cx="2828716" cy="506549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683814" y="2168860"/>
            <a:ext cx="5212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직사각형 9"/>
          <p:cNvSpPr/>
          <p:nvPr/>
        </p:nvSpPr>
        <p:spPr>
          <a:xfrm>
            <a:off x="4683374" y="4637314"/>
            <a:ext cx="773682" cy="303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956556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24849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상품관리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상품등록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상품관리 메뉴에서 상품 등록을 클릭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상품의 신규 등록과 변경을 진행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상단 신규에서는 메뉴와 관련된 </a:t>
            </a:r>
            <a:r>
              <a:rPr lang="ko-KR" altLang="en-US" sz="1200" dirty="0" err="1">
                <a:solidFill>
                  <a:schemeClr val="tx1"/>
                </a:solidFill>
              </a:rPr>
              <a:t>대분류</a:t>
            </a:r>
            <a:r>
              <a:rPr lang="ko-KR" altLang="en-US" sz="1200" dirty="0">
                <a:solidFill>
                  <a:schemeClr val="tx1"/>
                </a:solidFill>
              </a:rPr>
              <a:t> 내용을 등록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하단 신규등록에서는 </a:t>
            </a:r>
            <a:r>
              <a:rPr lang="ko-KR" altLang="en-US" sz="1200" dirty="0" err="1">
                <a:solidFill>
                  <a:schemeClr val="tx1"/>
                </a:solidFill>
              </a:rPr>
              <a:t>대분류</a:t>
            </a:r>
            <a:r>
              <a:rPr lang="ko-KR" altLang="en-US" sz="1200" dirty="0">
                <a:solidFill>
                  <a:schemeClr val="tx1"/>
                </a:solidFill>
              </a:rPr>
              <a:t> 아래 세부적인 메뉴 등록이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61" y="1196752"/>
            <a:ext cx="2841497" cy="506549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800872" y="2168860"/>
            <a:ext cx="5212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874290" y="5121188"/>
            <a:ext cx="57465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4069052" y="2672916"/>
            <a:ext cx="57465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2" name="직사각형 11"/>
          <p:cNvSpPr/>
          <p:nvPr/>
        </p:nvSpPr>
        <p:spPr>
          <a:xfrm>
            <a:off x="147861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상품관리 메뉴에서 세트상품 구성을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단품</a:t>
            </a:r>
            <a:r>
              <a:rPr lang="ko-KR" altLang="en-US" sz="1200" dirty="0">
                <a:solidFill>
                  <a:schemeClr val="tx1"/>
                </a:solidFill>
              </a:rPr>
              <a:t> 판매 메뉴가 아닌 세트 상품을 구성할 때 해당 기능을 활용합니다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중분류 그룹을 설정함에 따라 하부 메뉴의 가지 수를 늘릴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세트 메뉴의 경우에는 해당 창의 하부 메뉴 이미지 등록을 활용하여 별도로 이미지 등록을 진행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61" y="1196753"/>
            <a:ext cx="2841497" cy="5065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94" y="755412"/>
            <a:ext cx="29466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상품관리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세트상품구성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32920" y="2168860"/>
            <a:ext cx="5212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5057192" y="3248980"/>
            <a:ext cx="11559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5066590" y="4941168"/>
            <a:ext cx="11559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2" name="직사각형 11"/>
          <p:cNvSpPr/>
          <p:nvPr/>
        </p:nvSpPr>
        <p:spPr>
          <a:xfrm>
            <a:off x="147861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172933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E115498-A804-442D-8818-46BFE44A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88" y="1193238"/>
            <a:ext cx="2827044" cy="5025532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상품관리 창에서 </a:t>
            </a:r>
            <a:r>
              <a:rPr lang="ko-KR" altLang="en-US" sz="1200" dirty="0" err="1">
                <a:solidFill>
                  <a:schemeClr val="tx1"/>
                </a:solidFill>
              </a:rPr>
              <a:t>키맵</a:t>
            </a:r>
            <a:r>
              <a:rPr lang="ko-KR" altLang="en-US" sz="1200" dirty="0">
                <a:solidFill>
                  <a:schemeClr val="tx1"/>
                </a:solidFill>
              </a:rPr>
              <a:t> 키를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상단부의 </a:t>
            </a:r>
            <a:r>
              <a:rPr lang="ko-KR" altLang="en-US" sz="1200" dirty="0" err="1">
                <a:solidFill>
                  <a:schemeClr val="tx1"/>
                </a:solidFill>
              </a:rPr>
              <a:t>대분류</a:t>
            </a:r>
            <a:r>
              <a:rPr lang="ko-KR" altLang="en-US" sz="1200" dirty="0">
                <a:solidFill>
                  <a:schemeClr val="tx1"/>
                </a:solidFill>
              </a:rPr>
              <a:t> 선택을 통해 화면 변경이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메뉴 키는 크기와 위치 변경이 가능합니다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/>
              <a:t>메뉴 키의 세부 크기 설정과 메뉴 키 내부 글씨 크기 및  위치 설정을 하단부의 옵션 키로 변경 가능합니다</a:t>
            </a:r>
            <a:r>
              <a:rPr lang="en-US" altLang="ko-KR" sz="1200" dirty="0"/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  <a:p>
            <a:pPr marL="228600" indent="-228600">
              <a:buFontTx/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   저장버튼을 눌러야 해당 내용이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/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94" y="755412"/>
            <a:ext cx="2023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상품관리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키맵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64868" y="1808820"/>
            <a:ext cx="2556284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512840" y="5409221"/>
            <a:ext cx="3060340" cy="972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147861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3659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메인 화면에서 시스템 설정 메뉴를 들어갑니다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상품관리 창에서 </a:t>
            </a:r>
            <a:r>
              <a:rPr lang="ko-KR" altLang="en-US" sz="1200" dirty="0" err="1">
                <a:solidFill>
                  <a:schemeClr val="tx1"/>
                </a:solidFill>
              </a:rPr>
              <a:t>출력폼</a:t>
            </a:r>
            <a:r>
              <a:rPr lang="ko-KR" altLang="en-US" sz="1200" dirty="0">
                <a:solidFill>
                  <a:schemeClr val="tx1"/>
                </a:solidFill>
              </a:rPr>
              <a:t> 설정을 클릭합니다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영수증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고객 주문서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주방 주문서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영수증하단문구 등 해당  </a:t>
            </a:r>
            <a:r>
              <a:rPr lang="ko-KR" altLang="en-US" sz="1200" dirty="0" err="1">
                <a:solidFill>
                  <a:schemeClr val="tx1"/>
                </a:solidFill>
              </a:rPr>
              <a:t>출력지에</a:t>
            </a:r>
            <a:r>
              <a:rPr lang="ko-KR" altLang="en-US" sz="1200" dirty="0">
                <a:solidFill>
                  <a:schemeClr val="tx1"/>
                </a:solidFill>
              </a:rPr>
              <a:t> 출력되는 내용을  편집 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marL="228600" lvl="0" indent="-228600">
              <a:buAutoNum type="arabicPeriod"/>
              <a:defRPr lang="ko-KR" altLang="en-US"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 lang="ko-KR" altLang="en-US"/>
            </a:pPr>
            <a:r>
              <a:rPr lang="ko-KR" altLang="en-US" sz="1200" dirty="0" err="1">
                <a:solidFill>
                  <a:schemeClr val="tx1"/>
                </a:solidFill>
              </a:rPr>
              <a:t>미리보기를</a:t>
            </a:r>
            <a:r>
              <a:rPr lang="ko-KR" altLang="en-US" sz="1200" dirty="0">
                <a:solidFill>
                  <a:schemeClr val="tx1"/>
                </a:solidFill>
              </a:rPr>
              <a:t> 통해 출력 전    미리 내용 확인을 해볼 수  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lvl="0">
              <a:defRPr lang="ko-KR" altLang="en-US"/>
            </a:pPr>
            <a:endParaRPr lang="en-US" altLang="ko-KR" sz="1200" dirty="0"/>
          </a:p>
          <a:p>
            <a:pPr marL="228600" indent="-228600">
              <a:buAutoNum type="arabicPeriod" startAt="5"/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해당 내용 입력 후 반드시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ko-KR" altLang="en-US" sz="1200" dirty="0">
                <a:solidFill>
                  <a:schemeClr val="tx1"/>
                </a:solidFill>
              </a:rPr>
              <a:t>    저장버튼을 눌러야 해당 내용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 이 정상적으로 적용 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ko-KR" sz="12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1196752"/>
            <a:ext cx="2844316" cy="506549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75" y="1216218"/>
            <a:ext cx="2828068" cy="5026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94" y="755412"/>
            <a:ext cx="27158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상품관리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출력폼설정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56950" y="2240868"/>
            <a:ext cx="54412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3898517" y="2420888"/>
            <a:ext cx="2192459" cy="154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직사각형 10"/>
          <p:cNvSpPr/>
          <p:nvPr/>
        </p:nvSpPr>
        <p:spPr>
          <a:xfrm>
            <a:off x="3901274" y="5193196"/>
            <a:ext cx="583673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2" name="직사각형 11"/>
          <p:cNvSpPr/>
          <p:nvPr/>
        </p:nvSpPr>
        <p:spPr>
          <a:xfrm>
            <a:off x="1478614" y="3320988"/>
            <a:ext cx="64807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210465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 baseline="-25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1658</Words>
  <Application>Microsoft Office PowerPoint</Application>
  <PresentationFormat>A4 용지(210x297mm)</PresentationFormat>
  <Paragraphs>474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1" baseType="lpstr">
      <vt:lpstr>맑은 고딕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Toshiba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pd01</dc:creator>
  <cp:lastModifiedBy>태원 정</cp:lastModifiedBy>
  <cp:revision>508</cp:revision>
  <cp:lastPrinted>2020-03-11T04:50:19Z</cp:lastPrinted>
  <dcterms:created xsi:type="dcterms:W3CDTF">2015-04-09T00:37:58Z</dcterms:created>
  <dcterms:modified xsi:type="dcterms:W3CDTF">2022-03-21T02:42:23Z</dcterms:modified>
</cp:coreProperties>
</file>